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7"/>
  </p:notesMasterIdLst>
  <p:sldIdLst>
    <p:sldId id="256" r:id="rId2"/>
    <p:sldId id="261" r:id="rId3"/>
    <p:sldId id="266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FCF24-DEB2-42C5-B1F0-7F0DB88298BC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69C7-C08C-4711-B7B0-917419F2C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1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9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7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74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18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95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2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36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0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4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50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63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9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F250-169F-44CD-B771-4CD88BFA590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60ED74-8733-4310-8FD4-BC40261C4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ritishrowing.org/wp-content/uploads/2017/11/Training-Guidance-Table-1.bm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3EA127-2E3F-4E16-8893-05376A5C6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38" y="2296750"/>
            <a:ext cx="3611220" cy="36112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92DCA2-3EB7-4ACE-B498-D196A408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580" y="1316649"/>
            <a:ext cx="8789872" cy="1069095"/>
          </a:xfrm>
        </p:spPr>
        <p:txBody>
          <a:bodyPr/>
          <a:lstStyle/>
          <a:p>
            <a:pPr algn="ctr"/>
            <a:r>
              <a:rPr lang="en-GB" sz="4800" dirty="0">
                <a:solidFill>
                  <a:schemeClr val="accent2"/>
                </a:solidFill>
              </a:rPr>
              <a:t>Trafford Rowing Junior Information Pack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89850-3344-4EE3-BA7E-A8AB69F80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935" y="2904695"/>
            <a:ext cx="2395330" cy="239533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3E481-F3CE-4F68-8EBA-8C34805E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ED74-8733-4310-8FD4-BC40261C46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22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699E-FE89-441B-820D-AAEBCACB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63" y="438341"/>
            <a:ext cx="8596668" cy="1320800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F6D3D-751F-4B34-A550-CF92E6E2F72B}"/>
              </a:ext>
            </a:extLst>
          </p:cNvPr>
          <p:cNvSpPr txBox="1"/>
          <p:nvPr/>
        </p:nvSpPr>
        <p:spPr>
          <a:xfrm>
            <a:off x="781878" y="1191506"/>
            <a:ext cx="775252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All coaches who work with our juniors have completed a British Rowing DBS check.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The club employ two full time coaches, Leon Langmead and Cara O’Donnell, to oversee the junior rowing programme at all levels.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There are up to 150 members club-wide, with the junior section accounting for 80.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For those who want to compete, the juniors will primarily race at events in the North-West region. With a smaller number competing further afield at national events.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We are a volunteer led club, many of our parents have a huge role in supporting the junior section and wider club activities. Please contact us if you would like to get involved, we are always grateful for more volunteers.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chemeClr val="tx2"/>
                </a:solidFill>
              </a:rPr>
              <a:t>Trafford Rowing club is a not for profit organisation, affiliated with the sport’s governing body, British Rowing.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F0DA72-1F71-45D1-A753-3D48FAC4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3582"/>
            <a:ext cx="8596668" cy="1320800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Squads and Training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373346-44FD-4680-B81B-21BCB89A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115"/>
            <a:ext cx="8596668" cy="481053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minimum age for starting rowing is 12, set by </a:t>
            </a:r>
            <a:r>
              <a:rPr lang="en-GB" sz="2600">
                <a:solidFill>
                  <a:prstClr val="black">
                    <a:lumMod val="75000"/>
                    <a:lumOff val="25000"/>
                  </a:prstClr>
                </a:solidFill>
              </a:rPr>
              <a:t>the governing body, 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British Rowing.</a:t>
            </a: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There is a varying level of ability among our squads, ranging from those who have just completed RowStart to those rowing at a national level. </a:t>
            </a: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Each rower is placed in a squad suitable for their age, ability and stage of development. Rest assured, there are a wide range of juniors at the club.</a:t>
            </a: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Sessions are ran after school on weekdays from approximately 16:30-18:30. </a:t>
            </a: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Weekend sessions are split into different times for each squad and year group with the first session starting as early as 07:00 with the last session ending at 16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:00.</a:t>
            </a:r>
            <a:endParaRPr lang="en-GB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Upon joining, you will be given a specific timetable dependent on the squad you’re assigned to. </a:t>
            </a:r>
          </a:p>
          <a:p>
            <a:pPr lvl="0">
              <a:buClr>
                <a:srgbClr val="5FCBEF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club follows British Rowing guidelines in regard to frequency and nature of training sessions for each stage of development. This can be seen on the next slide. </a:t>
            </a:r>
          </a:p>
          <a:p>
            <a:r>
              <a:rPr lang="en-GB" sz="2600" dirty="0"/>
              <a:t>The club trains all year round on the Bridgewater canal unless the canal is frozen. </a:t>
            </a:r>
          </a:p>
        </p:txBody>
      </p:sp>
    </p:spTree>
    <p:extLst>
      <p:ext uri="{BB962C8B-B14F-4D97-AF65-F5344CB8AC3E}">
        <p14:creationId xmlns:p14="http://schemas.microsoft.com/office/powerpoint/2010/main" val="78405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468F-53D5-4D21-8C53-6A4F27FA3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595" y="460977"/>
            <a:ext cx="8596668" cy="861457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British Rowing Junior Training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F8F71-036A-4760-B444-7B57F4669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5" y="5445454"/>
            <a:ext cx="8596668" cy="63716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tx2"/>
                </a:solidFill>
                <a:hlinkClick r:id="rId2" tooltip="More detailed information on British Rowing levels (click here)"/>
              </a:rPr>
              <a:t>https://www.britishrowing.org/wp-content/uploads/2017/11/Training-Guidance-Table-1.bmp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* = Maximum possible number of sessions, not necessarily reflective of Trafford junior programme.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4F6906-6F08-49E4-9795-A0BA3FA0BC6F}"/>
              </a:ext>
            </a:extLst>
          </p:cNvPr>
          <p:cNvSpPr/>
          <p:nvPr/>
        </p:nvSpPr>
        <p:spPr>
          <a:xfrm>
            <a:off x="1152938" y="1775115"/>
            <a:ext cx="2597426" cy="121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Level 1</a:t>
            </a:r>
          </a:p>
          <a:p>
            <a:pPr algn="ctr"/>
            <a:r>
              <a:rPr lang="en-GB" dirty="0"/>
              <a:t>*3 sessions per week</a:t>
            </a:r>
          </a:p>
          <a:p>
            <a:pPr algn="ctr"/>
            <a:r>
              <a:rPr lang="en-GB" dirty="0"/>
              <a:t>Session length 30-40’</a:t>
            </a:r>
          </a:p>
          <a:p>
            <a:pPr algn="ctr"/>
            <a:r>
              <a:rPr lang="en-GB" dirty="0"/>
              <a:t>Training hours 1-2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891BD-A667-4926-9F1E-62AB6A2386DA}"/>
              </a:ext>
            </a:extLst>
          </p:cNvPr>
          <p:cNvSpPr/>
          <p:nvPr/>
        </p:nvSpPr>
        <p:spPr>
          <a:xfrm>
            <a:off x="5565913" y="1775116"/>
            <a:ext cx="2809460" cy="121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Level 2</a:t>
            </a:r>
          </a:p>
          <a:p>
            <a:pPr algn="ctr"/>
            <a:r>
              <a:rPr lang="en-GB" dirty="0"/>
              <a:t>*5 sessions per week</a:t>
            </a:r>
          </a:p>
          <a:p>
            <a:pPr algn="ctr"/>
            <a:r>
              <a:rPr lang="en-GB" dirty="0"/>
              <a:t>Session length 45-60’</a:t>
            </a:r>
          </a:p>
          <a:p>
            <a:pPr algn="ctr"/>
            <a:r>
              <a:rPr lang="en-GB" dirty="0"/>
              <a:t>Training hours 4-6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6F1F98-005B-425A-B5DB-2E83596DD6A0}"/>
              </a:ext>
            </a:extLst>
          </p:cNvPr>
          <p:cNvSpPr/>
          <p:nvPr/>
        </p:nvSpPr>
        <p:spPr>
          <a:xfrm>
            <a:off x="1152938" y="3896244"/>
            <a:ext cx="2597426" cy="121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Level 3</a:t>
            </a:r>
          </a:p>
          <a:p>
            <a:pPr algn="ctr"/>
            <a:r>
              <a:rPr lang="en-GB" dirty="0"/>
              <a:t>*8 sessions per week</a:t>
            </a:r>
          </a:p>
          <a:p>
            <a:pPr algn="ctr"/>
            <a:r>
              <a:rPr lang="en-GB" dirty="0"/>
              <a:t>Session length 60-75’</a:t>
            </a:r>
          </a:p>
          <a:p>
            <a:pPr algn="ctr"/>
            <a:r>
              <a:rPr lang="en-GB" dirty="0"/>
              <a:t>Training Hours 7-10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10BCC-CCF8-4ADD-8848-B63F6250A50D}"/>
              </a:ext>
            </a:extLst>
          </p:cNvPr>
          <p:cNvSpPr/>
          <p:nvPr/>
        </p:nvSpPr>
        <p:spPr>
          <a:xfrm>
            <a:off x="5565913" y="3896243"/>
            <a:ext cx="2809461" cy="121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Level 4</a:t>
            </a:r>
          </a:p>
          <a:p>
            <a:pPr algn="ctr"/>
            <a:r>
              <a:rPr lang="en-GB" dirty="0"/>
              <a:t>*12 sessions per week</a:t>
            </a:r>
          </a:p>
          <a:p>
            <a:pPr algn="ctr"/>
            <a:r>
              <a:rPr lang="en-GB" dirty="0"/>
              <a:t>Session length 80-90’</a:t>
            </a:r>
          </a:p>
          <a:p>
            <a:pPr algn="ctr"/>
            <a:r>
              <a:rPr lang="en-GB" dirty="0"/>
              <a:t>Training Hours 10-14</a:t>
            </a:r>
          </a:p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E6A23A-6035-4286-8087-A912F2E9A587}"/>
              </a:ext>
            </a:extLst>
          </p:cNvPr>
          <p:cNvSpPr txBox="1"/>
          <p:nvPr/>
        </p:nvSpPr>
        <p:spPr>
          <a:xfrm>
            <a:off x="6400800" y="3562958"/>
            <a:ext cx="13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12/13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A17E4-4B3B-45A6-9016-CD209DAD379B}"/>
              </a:ext>
            </a:extLst>
          </p:cNvPr>
          <p:cNvSpPr txBox="1"/>
          <p:nvPr/>
        </p:nvSpPr>
        <p:spPr>
          <a:xfrm>
            <a:off x="1868555" y="3562958"/>
            <a:ext cx="13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10/11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323EC3-A815-4EDC-ABBC-8DC983E5F2C1}"/>
              </a:ext>
            </a:extLst>
          </p:cNvPr>
          <p:cNvSpPr txBox="1"/>
          <p:nvPr/>
        </p:nvSpPr>
        <p:spPr>
          <a:xfrm>
            <a:off x="1868555" y="1471057"/>
            <a:ext cx="1095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6/7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BA6B45-A852-4394-889B-2A39C677A568}"/>
              </a:ext>
            </a:extLst>
          </p:cNvPr>
          <p:cNvSpPr txBox="1"/>
          <p:nvPr/>
        </p:nvSpPr>
        <p:spPr>
          <a:xfrm>
            <a:off x="6423099" y="1471057"/>
            <a:ext cx="1095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8/9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F4E78C1-45BC-49AC-8641-A05D8E9F3CBB}"/>
              </a:ext>
            </a:extLst>
          </p:cNvPr>
          <p:cNvSpPr/>
          <p:nvPr/>
        </p:nvSpPr>
        <p:spPr>
          <a:xfrm>
            <a:off x="4177393" y="2075273"/>
            <a:ext cx="980660" cy="51817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E44623-71C3-442A-B2F1-13440EB07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222" y="4217669"/>
            <a:ext cx="99983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3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4F0884-3AB2-44CB-8BD0-61E0D0D9F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730048"/>
            <a:ext cx="2240664" cy="19755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9AAFAC-8E82-4C66-A033-8F8B15F88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3860"/>
            <a:ext cx="8596668" cy="1320800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Junior Programme aims to:</a:t>
            </a:r>
            <a:br>
              <a:rPr lang="en-GB" dirty="0">
                <a:solidFill>
                  <a:srgbClr val="0070C0"/>
                </a:solidFill>
              </a:rPr>
            </a:b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FF5AD-6AFD-447B-B9E2-EC975F893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838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Provide an environment where all children can achieve their potential in the sport, whatever that may be.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Promote and encourage a fun, friendly and interactive atmosphere in all squads.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Support junior rowers who aspire to achieve at the highest level in the sport, as well as supporting those who only wish to take part recreationally.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Foster a lifelong enjoyment and interest for the sport.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Develop personal skills and values such as teamwork, self-driven learning, communication, trust, respect and equality.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5608D-12E2-417C-BCAD-F7BEDE685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114" y="5095445"/>
            <a:ext cx="1232451" cy="123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192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2666</TotalTime>
  <Words>541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Facet</vt:lpstr>
      <vt:lpstr>Trafford Rowing Junior Information Pack</vt:lpstr>
      <vt:lpstr>General Information</vt:lpstr>
      <vt:lpstr>Squads and Training</vt:lpstr>
      <vt:lpstr>British Rowing Junior Training Guidelines</vt:lpstr>
      <vt:lpstr>The Junior Programme aims to: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Trafford Junior Rowing plan</dc:title>
  <dc:creator>L L</dc:creator>
  <cp:lastModifiedBy>Cara O'Donnell</cp:lastModifiedBy>
  <cp:revision>57</cp:revision>
  <dcterms:created xsi:type="dcterms:W3CDTF">2018-08-17T20:01:36Z</dcterms:created>
  <dcterms:modified xsi:type="dcterms:W3CDTF">2019-10-04T13:13:26Z</dcterms:modified>
</cp:coreProperties>
</file>